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3"/>
  </p:notesMasterIdLst>
  <p:sldIdLst>
    <p:sldId id="256" r:id="rId2"/>
  </p:sldIdLst>
  <p:sldSz cx="25203150" cy="36004500"/>
  <p:notesSz cx="6858000" cy="9144000"/>
  <p:defaultTextStyle>
    <a:defPPr>
      <a:defRPr lang="fa-IR"/>
    </a:defPPr>
    <a:lvl1pPr marL="0" algn="r" defTabSz="3139461" rtl="1" eaLnBrk="1" latinLnBrk="0" hangingPunct="1">
      <a:defRPr sz="6200" kern="1200">
        <a:solidFill>
          <a:schemeClr val="tx1"/>
        </a:solidFill>
        <a:latin typeface="+mn-lt"/>
        <a:ea typeface="+mn-ea"/>
        <a:cs typeface="+mn-cs"/>
      </a:defRPr>
    </a:lvl1pPr>
    <a:lvl2pPr marL="1569731" algn="r" defTabSz="3139461" rtl="1" eaLnBrk="1" latinLnBrk="0" hangingPunct="1">
      <a:defRPr sz="6200" kern="1200">
        <a:solidFill>
          <a:schemeClr val="tx1"/>
        </a:solidFill>
        <a:latin typeface="+mn-lt"/>
        <a:ea typeface="+mn-ea"/>
        <a:cs typeface="+mn-cs"/>
      </a:defRPr>
    </a:lvl2pPr>
    <a:lvl3pPr marL="3139461" algn="r" defTabSz="3139461" rtl="1" eaLnBrk="1" latinLnBrk="0" hangingPunct="1">
      <a:defRPr sz="6200" kern="1200">
        <a:solidFill>
          <a:schemeClr val="tx1"/>
        </a:solidFill>
        <a:latin typeface="+mn-lt"/>
        <a:ea typeface="+mn-ea"/>
        <a:cs typeface="+mn-cs"/>
      </a:defRPr>
    </a:lvl3pPr>
    <a:lvl4pPr marL="4709192" algn="r" defTabSz="3139461" rtl="1" eaLnBrk="1" latinLnBrk="0" hangingPunct="1">
      <a:defRPr sz="6200" kern="1200">
        <a:solidFill>
          <a:schemeClr val="tx1"/>
        </a:solidFill>
        <a:latin typeface="+mn-lt"/>
        <a:ea typeface="+mn-ea"/>
        <a:cs typeface="+mn-cs"/>
      </a:defRPr>
    </a:lvl4pPr>
    <a:lvl5pPr marL="6278923" algn="r" defTabSz="3139461" rtl="1" eaLnBrk="1" latinLnBrk="0" hangingPunct="1">
      <a:defRPr sz="6200" kern="1200">
        <a:solidFill>
          <a:schemeClr val="tx1"/>
        </a:solidFill>
        <a:latin typeface="+mn-lt"/>
        <a:ea typeface="+mn-ea"/>
        <a:cs typeface="+mn-cs"/>
      </a:defRPr>
    </a:lvl5pPr>
    <a:lvl6pPr marL="7848653" algn="r" defTabSz="3139461" rtl="1" eaLnBrk="1" latinLnBrk="0" hangingPunct="1">
      <a:defRPr sz="6200" kern="1200">
        <a:solidFill>
          <a:schemeClr val="tx1"/>
        </a:solidFill>
        <a:latin typeface="+mn-lt"/>
        <a:ea typeface="+mn-ea"/>
        <a:cs typeface="+mn-cs"/>
      </a:defRPr>
    </a:lvl6pPr>
    <a:lvl7pPr marL="9418384" algn="r" defTabSz="3139461" rtl="1" eaLnBrk="1" latinLnBrk="0" hangingPunct="1">
      <a:defRPr sz="6200" kern="1200">
        <a:solidFill>
          <a:schemeClr val="tx1"/>
        </a:solidFill>
        <a:latin typeface="+mn-lt"/>
        <a:ea typeface="+mn-ea"/>
        <a:cs typeface="+mn-cs"/>
      </a:defRPr>
    </a:lvl7pPr>
    <a:lvl8pPr marL="10988114" algn="r" defTabSz="3139461" rtl="1" eaLnBrk="1" latinLnBrk="0" hangingPunct="1">
      <a:defRPr sz="6200" kern="1200">
        <a:solidFill>
          <a:schemeClr val="tx1"/>
        </a:solidFill>
        <a:latin typeface="+mn-lt"/>
        <a:ea typeface="+mn-ea"/>
        <a:cs typeface="+mn-cs"/>
      </a:defRPr>
    </a:lvl8pPr>
    <a:lvl9pPr marL="12557845" algn="r" defTabSz="3139461" rtl="1" eaLnBrk="1" latinLnBrk="0" hangingPunct="1">
      <a:defRPr sz="62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>
        <p:scale>
          <a:sx n="30" d="100"/>
          <a:sy n="30" d="100"/>
        </p:scale>
        <p:origin x="-984" y="-72"/>
      </p:cViewPr>
      <p:guideLst>
        <p:guide orient="horz" pos="11340"/>
        <p:guide pos="793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181C3B-F96E-46E4-ABA9-1B67A2F0B98D}" type="datetimeFigureOut">
              <a:rPr lang="en-US" smtClean="0"/>
              <a:t>10/29/2016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28850" y="685800"/>
            <a:ext cx="24003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8985EE-881F-45BE-9768-1936BFF9B4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60293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3139461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1pPr>
    <a:lvl2pPr marL="1569731" algn="l" defTabSz="3139461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2pPr>
    <a:lvl3pPr marL="3139461" algn="l" defTabSz="3139461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3pPr>
    <a:lvl4pPr marL="4709192" algn="l" defTabSz="3139461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4pPr>
    <a:lvl5pPr marL="6278923" algn="l" defTabSz="3139461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5pPr>
    <a:lvl6pPr marL="7848653" algn="l" defTabSz="3139461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6pPr>
    <a:lvl7pPr marL="9418384" algn="l" defTabSz="3139461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7pPr>
    <a:lvl8pPr marL="10988114" algn="l" defTabSz="3139461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8pPr>
    <a:lvl9pPr marL="12557845" algn="l" defTabSz="3139461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228850" y="685800"/>
            <a:ext cx="24003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8985EE-881F-45BE-9768-1936BFF9B4A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33456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90236" y="11184741"/>
            <a:ext cx="21422678" cy="771763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80476" y="20402556"/>
            <a:ext cx="17642205" cy="92011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5697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31394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47091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62789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78486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94183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09881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25578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EDBD9-CB1E-40B7-A218-8BDE510515D4}" type="datetimeFigureOut">
              <a:rPr lang="fa-IR" smtClean="0"/>
              <a:t>01/28/1438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089FB-EBC9-4A8F-990D-8F6517F698C1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EDBD9-CB1E-40B7-A218-8BDE510515D4}" type="datetimeFigureOut">
              <a:rPr lang="fa-IR" smtClean="0"/>
              <a:t>01/28/1438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089FB-EBC9-4A8F-990D-8F6517F698C1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8272289" y="1441854"/>
            <a:ext cx="5670709" cy="3072050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60157" y="1441854"/>
            <a:ext cx="16592074" cy="3072050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EDBD9-CB1E-40B7-A218-8BDE510515D4}" type="datetimeFigureOut">
              <a:rPr lang="fa-IR" smtClean="0"/>
              <a:t>01/28/1438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089FB-EBC9-4A8F-990D-8F6517F698C1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EDBD9-CB1E-40B7-A218-8BDE510515D4}" type="datetimeFigureOut">
              <a:rPr lang="fa-IR" smtClean="0"/>
              <a:t>01/28/1438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089FB-EBC9-4A8F-990D-8F6517F698C1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90875" y="23136232"/>
            <a:ext cx="21422678" cy="7150893"/>
          </a:xfrm>
        </p:spPr>
        <p:txBody>
          <a:bodyPr anchor="t"/>
          <a:lstStyle>
            <a:lvl1pPr algn="r">
              <a:defRPr sz="13700" b="1" cap="all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90875" y="15260248"/>
            <a:ext cx="21422678" cy="7875984"/>
          </a:xfrm>
        </p:spPr>
        <p:txBody>
          <a:bodyPr anchor="b"/>
          <a:lstStyle>
            <a:lvl1pPr marL="0" indent="0">
              <a:buNone/>
              <a:defRPr sz="6900">
                <a:solidFill>
                  <a:schemeClr val="tx1">
                    <a:tint val="75000"/>
                  </a:schemeClr>
                </a:solidFill>
              </a:defRPr>
            </a:lvl1pPr>
            <a:lvl2pPr marL="1569731" indent="0">
              <a:buNone/>
              <a:defRPr sz="6200">
                <a:solidFill>
                  <a:schemeClr val="tx1">
                    <a:tint val="75000"/>
                  </a:schemeClr>
                </a:solidFill>
              </a:defRPr>
            </a:lvl2pPr>
            <a:lvl3pPr marL="3139461" indent="0">
              <a:buNone/>
              <a:defRPr sz="5500">
                <a:solidFill>
                  <a:schemeClr val="tx1">
                    <a:tint val="75000"/>
                  </a:schemeClr>
                </a:solidFill>
              </a:defRPr>
            </a:lvl3pPr>
            <a:lvl4pPr marL="4709192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4pPr>
            <a:lvl5pPr marL="6278923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5pPr>
            <a:lvl6pPr marL="7848653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6pPr>
            <a:lvl7pPr marL="9418384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7pPr>
            <a:lvl8pPr marL="10988114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8pPr>
            <a:lvl9pPr marL="12557845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EDBD9-CB1E-40B7-A218-8BDE510515D4}" type="datetimeFigureOut">
              <a:rPr lang="fa-IR" smtClean="0"/>
              <a:t>01/28/1438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089FB-EBC9-4A8F-990D-8F6517F698C1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60160" y="8401058"/>
            <a:ext cx="11131391" cy="23761304"/>
          </a:xfrm>
        </p:spPr>
        <p:txBody>
          <a:bodyPr/>
          <a:lstStyle>
            <a:lvl1pPr>
              <a:defRPr sz="9600"/>
            </a:lvl1pPr>
            <a:lvl2pPr>
              <a:defRPr sz="8200"/>
            </a:lvl2pPr>
            <a:lvl3pPr>
              <a:defRPr sz="6900"/>
            </a:lvl3pPr>
            <a:lvl4pPr>
              <a:defRPr sz="6200"/>
            </a:lvl4pPr>
            <a:lvl5pPr>
              <a:defRPr sz="6200"/>
            </a:lvl5pPr>
            <a:lvl6pPr>
              <a:defRPr sz="6200"/>
            </a:lvl6pPr>
            <a:lvl7pPr>
              <a:defRPr sz="6200"/>
            </a:lvl7pPr>
            <a:lvl8pPr>
              <a:defRPr sz="6200"/>
            </a:lvl8pPr>
            <a:lvl9pPr>
              <a:defRPr sz="6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811606" y="8401058"/>
            <a:ext cx="11131391" cy="23761304"/>
          </a:xfrm>
        </p:spPr>
        <p:txBody>
          <a:bodyPr/>
          <a:lstStyle>
            <a:lvl1pPr>
              <a:defRPr sz="9600"/>
            </a:lvl1pPr>
            <a:lvl2pPr>
              <a:defRPr sz="8200"/>
            </a:lvl2pPr>
            <a:lvl3pPr>
              <a:defRPr sz="6900"/>
            </a:lvl3pPr>
            <a:lvl4pPr>
              <a:defRPr sz="6200"/>
            </a:lvl4pPr>
            <a:lvl5pPr>
              <a:defRPr sz="6200"/>
            </a:lvl5pPr>
            <a:lvl6pPr>
              <a:defRPr sz="6200"/>
            </a:lvl6pPr>
            <a:lvl7pPr>
              <a:defRPr sz="6200"/>
            </a:lvl7pPr>
            <a:lvl8pPr>
              <a:defRPr sz="6200"/>
            </a:lvl8pPr>
            <a:lvl9pPr>
              <a:defRPr sz="6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EDBD9-CB1E-40B7-A218-8BDE510515D4}" type="datetimeFigureOut">
              <a:rPr lang="fa-IR" smtClean="0"/>
              <a:t>01/28/1438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089FB-EBC9-4A8F-990D-8F6517F698C1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0158" y="8059348"/>
            <a:ext cx="11135768" cy="3358749"/>
          </a:xfrm>
        </p:spPr>
        <p:txBody>
          <a:bodyPr anchor="b"/>
          <a:lstStyle>
            <a:lvl1pPr marL="0" indent="0">
              <a:buNone/>
              <a:defRPr sz="8200" b="1"/>
            </a:lvl1pPr>
            <a:lvl2pPr marL="1569731" indent="0">
              <a:buNone/>
              <a:defRPr sz="6900" b="1"/>
            </a:lvl2pPr>
            <a:lvl3pPr marL="3139461" indent="0">
              <a:buNone/>
              <a:defRPr sz="6200" b="1"/>
            </a:lvl3pPr>
            <a:lvl4pPr marL="4709192" indent="0">
              <a:buNone/>
              <a:defRPr sz="5500" b="1"/>
            </a:lvl4pPr>
            <a:lvl5pPr marL="6278923" indent="0">
              <a:buNone/>
              <a:defRPr sz="5500" b="1"/>
            </a:lvl5pPr>
            <a:lvl6pPr marL="7848653" indent="0">
              <a:buNone/>
              <a:defRPr sz="5500" b="1"/>
            </a:lvl6pPr>
            <a:lvl7pPr marL="9418384" indent="0">
              <a:buNone/>
              <a:defRPr sz="5500" b="1"/>
            </a:lvl7pPr>
            <a:lvl8pPr marL="10988114" indent="0">
              <a:buNone/>
              <a:defRPr sz="5500" b="1"/>
            </a:lvl8pPr>
            <a:lvl9pPr marL="12557845" indent="0">
              <a:buNone/>
              <a:defRPr sz="5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60158" y="11418097"/>
            <a:ext cx="11135768" cy="20744261"/>
          </a:xfrm>
        </p:spPr>
        <p:txBody>
          <a:bodyPr/>
          <a:lstStyle>
            <a:lvl1pPr>
              <a:defRPr sz="8200"/>
            </a:lvl1pPr>
            <a:lvl2pPr>
              <a:defRPr sz="6900"/>
            </a:lvl2pPr>
            <a:lvl3pPr>
              <a:defRPr sz="6200"/>
            </a:lvl3pPr>
            <a:lvl4pPr>
              <a:defRPr sz="5500"/>
            </a:lvl4pPr>
            <a:lvl5pPr>
              <a:defRPr sz="5500"/>
            </a:lvl5pPr>
            <a:lvl6pPr>
              <a:defRPr sz="5500"/>
            </a:lvl6pPr>
            <a:lvl7pPr>
              <a:defRPr sz="5500"/>
            </a:lvl7pPr>
            <a:lvl8pPr>
              <a:defRPr sz="5500"/>
            </a:lvl8pPr>
            <a:lvl9pPr>
              <a:defRPr sz="5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2802854" y="8059348"/>
            <a:ext cx="11140142" cy="3358749"/>
          </a:xfrm>
        </p:spPr>
        <p:txBody>
          <a:bodyPr anchor="b"/>
          <a:lstStyle>
            <a:lvl1pPr marL="0" indent="0">
              <a:buNone/>
              <a:defRPr sz="8200" b="1"/>
            </a:lvl1pPr>
            <a:lvl2pPr marL="1569731" indent="0">
              <a:buNone/>
              <a:defRPr sz="6900" b="1"/>
            </a:lvl2pPr>
            <a:lvl3pPr marL="3139461" indent="0">
              <a:buNone/>
              <a:defRPr sz="6200" b="1"/>
            </a:lvl3pPr>
            <a:lvl4pPr marL="4709192" indent="0">
              <a:buNone/>
              <a:defRPr sz="5500" b="1"/>
            </a:lvl4pPr>
            <a:lvl5pPr marL="6278923" indent="0">
              <a:buNone/>
              <a:defRPr sz="5500" b="1"/>
            </a:lvl5pPr>
            <a:lvl6pPr marL="7848653" indent="0">
              <a:buNone/>
              <a:defRPr sz="5500" b="1"/>
            </a:lvl6pPr>
            <a:lvl7pPr marL="9418384" indent="0">
              <a:buNone/>
              <a:defRPr sz="5500" b="1"/>
            </a:lvl7pPr>
            <a:lvl8pPr marL="10988114" indent="0">
              <a:buNone/>
              <a:defRPr sz="5500" b="1"/>
            </a:lvl8pPr>
            <a:lvl9pPr marL="12557845" indent="0">
              <a:buNone/>
              <a:defRPr sz="5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2802854" y="11418097"/>
            <a:ext cx="11140142" cy="20744261"/>
          </a:xfrm>
        </p:spPr>
        <p:txBody>
          <a:bodyPr/>
          <a:lstStyle>
            <a:lvl1pPr>
              <a:defRPr sz="8200"/>
            </a:lvl1pPr>
            <a:lvl2pPr>
              <a:defRPr sz="6900"/>
            </a:lvl2pPr>
            <a:lvl3pPr>
              <a:defRPr sz="6200"/>
            </a:lvl3pPr>
            <a:lvl4pPr>
              <a:defRPr sz="5500"/>
            </a:lvl4pPr>
            <a:lvl5pPr>
              <a:defRPr sz="5500"/>
            </a:lvl5pPr>
            <a:lvl6pPr>
              <a:defRPr sz="5500"/>
            </a:lvl6pPr>
            <a:lvl7pPr>
              <a:defRPr sz="5500"/>
            </a:lvl7pPr>
            <a:lvl8pPr>
              <a:defRPr sz="5500"/>
            </a:lvl8pPr>
            <a:lvl9pPr>
              <a:defRPr sz="5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EDBD9-CB1E-40B7-A218-8BDE510515D4}" type="datetimeFigureOut">
              <a:rPr lang="fa-IR" smtClean="0"/>
              <a:t>01/28/1438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089FB-EBC9-4A8F-990D-8F6517F698C1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EDBD9-CB1E-40B7-A218-8BDE510515D4}" type="datetimeFigureOut">
              <a:rPr lang="fa-IR" smtClean="0"/>
              <a:t>01/28/1438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089FB-EBC9-4A8F-990D-8F6517F698C1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EDBD9-CB1E-40B7-A218-8BDE510515D4}" type="datetimeFigureOut">
              <a:rPr lang="fa-IR" smtClean="0"/>
              <a:t>01/28/1438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089FB-EBC9-4A8F-990D-8F6517F698C1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0166" y="1433514"/>
            <a:ext cx="8291663" cy="6100765"/>
          </a:xfrm>
        </p:spPr>
        <p:txBody>
          <a:bodyPr anchor="b"/>
          <a:lstStyle>
            <a:lvl1pPr algn="r">
              <a:defRPr sz="6900" b="1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53737" y="1433517"/>
            <a:ext cx="14089261" cy="30728843"/>
          </a:xfrm>
        </p:spPr>
        <p:txBody>
          <a:bodyPr/>
          <a:lstStyle>
            <a:lvl1pPr>
              <a:defRPr sz="11000"/>
            </a:lvl1pPr>
            <a:lvl2pPr>
              <a:defRPr sz="9600"/>
            </a:lvl2pPr>
            <a:lvl3pPr>
              <a:defRPr sz="8200"/>
            </a:lvl3pPr>
            <a:lvl4pPr>
              <a:defRPr sz="6900"/>
            </a:lvl4pPr>
            <a:lvl5pPr>
              <a:defRPr sz="6900"/>
            </a:lvl5pPr>
            <a:lvl6pPr>
              <a:defRPr sz="6900"/>
            </a:lvl6pPr>
            <a:lvl7pPr>
              <a:defRPr sz="6900"/>
            </a:lvl7pPr>
            <a:lvl8pPr>
              <a:defRPr sz="6900"/>
            </a:lvl8pPr>
            <a:lvl9pPr>
              <a:defRPr sz="6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60166" y="7534284"/>
            <a:ext cx="8291663" cy="24628079"/>
          </a:xfrm>
        </p:spPr>
        <p:txBody>
          <a:bodyPr/>
          <a:lstStyle>
            <a:lvl1pPr marL="0" indent="0">
              <a:buNone/>
              <a:defRPr sz="4800"/>
            </a:lvl1pPr>
            <a:lvl2pPr marL="1569731" indent="0">
              <a:buNone/>
              <a:defRPr sz="4100"/>
            </a:lvl2pPr>
            <a:lvl3pPr marL="3139461" indent="0">
              <a:buNone/>
              <a:defRPr sz="3400"/>
            </a:lvl3pPr>
            <a:lvl4pPr marL="4709192" indent="0">
              <a:buNone/>
              <a:defRPr sz="3100"/>
            </a:lvl4pPr>
            <a:lvl5pPr marL="6278923" indent="0">
              <a:buNone/>
              <a:defRPr sz="3100"/>
            </a:lvl5pPr>
            <a:lvl6pPr marL="7848653" indent="0">
              <a:buNone/>
              <a:defRPr sz="3100"/>
            </a:lvl6pPr>
            <a:lvl7pPr marL="9418384" indent="0">
              <a:buNone/>
              <a:defRPr sz="3100"/>
            </a:lvl7pPr>
            <a:lvl8pPr marL="10988114" indent="0">
              <a:buNone/>
              <a:defRPr sz="3100"/>
            </a:lvl8pPr>
            <a:lvl9pPr marL="12557845" indent="0">
              <a:buNone/>
              <a:defRPr sz="31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EDBD9-CB1E-40B7-A218-8BDE510515D4}" type="datetimeFigureOut">
              <a:rPr lang="fa-IR" smtClean="0"/>
              <a:t>01/28/1438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089FB-EBC9-4A8F-990D-8F6517F698C1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39994" y="25203152"/>
            <a:ext cx="15121890" cy="2975372"/>
          </a:xfrm>
        </p:spPr>
        <p:txBody>
          <a:bodyPr anchor="b"/>
          <a:lstStyle>
            <a:lvl1pPr algn="r">
              <a:defRPr sz="6900" b="1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939994" y="3217069"/>
            <a:ext cx="15121890" cy="21602700"/>
          </a:xfrm>
        </p:spPr>
        <p:txBody>
          <a:bodyPr/>
          <a:lstStyle>
            <a:lvl1pPr marL="0" indent="0">
              <a:buNone/>
              <a:defRPr sz="11000"/>
            </a:lvl1pPr>
            <a:lvl2pPr marL="1569731" indent="0">
              <a:buNone/>
              <a:defRPr sz="9600"/>
            </a:lvl2pPr>
            <a:lvl3pPr marL="3139461" indent="0">
              <a:buNone/>
              <a:defRPr sz="8200"/>
            </a:lvl3pPr>
            <a:lvl4pPr marL="4709192" indent="0">
              <a:buNone/>
              <a:defRPr sz="6900"/>
            </a:lvl4pPr>
            <a:lvl5pPr marL="6278923" indent="0">
              <a:buNone/>
              <a:defRPr sz="6900"/>
            </a:lvl5pPr>
            <a:lvl6pPr marL="7848653" indent="0">
              <a:buNone/>
              <a:defRPr sz="6900"/>
            </a:lvl6pPr>
            <a:lvl7pPr marL="9418384" indent="0">
              <a:buNone/>
              <a:defRPr sz="6900"/>
            </a:lvl7pPr>
            <a:lvl8pPr marL="10988114" indent="0">
              <a:buNone/>
              <a:defRPr sz="6900"/>
            </a:lvl8pPr>
            <a:lvl9pPr marL="12557845" indent="0">
              <a:buNone/>
              <a:defRPr sz="6900"/>
            </a:lvl9pPr>
          </a:lstStyle>
          <a:p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39994" y="28178524"/>
            <a:ext cx="15121890" cy="4225528"/>
          </a:xfrm>
        </p:spPr>
        <p:txBody>
          <a:bodyPr/>
          <a:lstStyle>
            <a:lvl1pPr marL="0" indent="0">
              <a:buNone/>
              <a:defRPr sz="4800"/>
            </a:lvl1pPr>
            <a:lvl2pPr marL="1569731" indent="0">
              <a:buNone/>
              <a:defRPr sz="4100"/>
            </a:lvl2pPr>
            <a:lvl3pPr marL="3139461" indent="0">
              <a:buNone/>
              <a:defRPr sz="3400"/>
            </a:lvl3pPr>
            <a:lvl4pPr marL="4709192" indent="0">
              <a:buNone/>
              <a:defRPr sz="3100"/>
            </a:lvl4pPr>
            <a:lvl5pPr marL="6278923" indent="0">
              <a:buNone/>
              <a:defRPr sz="3100"/>
            </a:lvl5pPr>
            <a:lvl6pPr marL="7848653" indent="0">
              <a:buNone/>
              <a:defRPr sz="3100"/>
            </a:lvl6pPr>
            <a:lvl7pPr marL="9418384" indent="0">
              <a:buNone/>
              <a:defRPr sz="3100"/>
            </a:lvl7pPr>
            <a:lvl8pPr marL="10988114" indent="0">
              <a:buNone/>
              <a:defRPr sz="3100"/>
            </a:lvl8pPr>
            <a:lvl9pPr marL="12557845" indent="0">
              <a:buNone/>
              <a:defRPr sz="31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EDBD9-CB1E-40B7-A218-8BDE510515D4}" type="datetimeFigureOut">
              <a:rPr lang="fa-IR" smtClean="0"/>
              <a:t>01/28/1438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089FB-EBC9-4A8F-990D-8F6517F698C1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60161" y="1441855"/>
            <a:ext cx="22682835" cy="6000751"/>
          </a:xfrm>
          <a:prstGeom prst="rect">
            <a:avLst/>
          </a:prstGeom>
        </p:spPr>
        <p:txBody>
          <a:bodyPr vert="horz" lIns="313947" tIns="156973" rIns="313947" bIns="156973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0161" y="8401058"/>
            <a:ext cx="22682835" cy="23761304"/>
          </a:xfrm>
          <a:prstGeom prst="rect">
            <a:avLst/>
          </a:prstGeom>
        </p:spPr>
        <p:txBody>
          <a:bodyPr vert="horz" lIns="313947" tIns="156973" rIns="313947" bIns="156973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8062262" y="33370842"/>
            <a:ext cx="5880735" cy="1916908"/>
          </a:xfrm>
          <a:prstGeom prst="rect">
            <a:avLst/>
          </a:prstGeom>
        </p:spPr>
        <p:txBody>
          <a:bodyPr vert="horz" lIns="313947" tIns="156973" rIns="313947" bIns="156973" rtlCol="1" anchor="ctr"/>
          <a:lstStyle>
            <a:lvl1pPr algn="r">
              <a:defRPr sz="4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1EDBD9-CB1E-40B7-A218-8BDE510515D4}" type="datetimeFigureOut">
              <a:rPr lang="fa-IR" smtClean="0"/>
              <a:t>01/28/1438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611076" y="33370842"/>
            <a:ext cx="7980998" cy="1916908"/>
          </a:xfrm>
          <a:prstGeom prst="rect">
            <a:avLst/>
          </a:prstGeom>
        </p:spPr>
        <p:txBody>
          <a:bodyPr vert="horz" lIns="313947" tIns="156973" rIns="313947" bIns="156973" rtlCol="1" anchor="ctr"/>
          <a:lstStyle>
            <a:lvl1pPr algn="ctr">
              <a:defRPr sz="4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260162" y="33370842"/>
            <a:ext cx="5880735" cy="1916908"/>
          </a:xfrm>
          <a:prstGeom prst="rect">
            <a:avLst/>
          </a:prstGeom>
        </p:spPr>
        <p:txBody>
          <a:bodyPr vert="horz" lIns="313947" tIns="156973" rIns="313947" bIns="156973" rtlCol="1" anchor="ctr"/>
          <a:lstStyle>
            <a:lvl1pPr algn="l">
              <a:defRPr sz="4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3089FB-EBC9-4A8F-990D-8F6517F698C1}" type="slidenum">
              <a:rPr lang="fa-IR" smtClean="0"/>
              <a:t>‹#›</a:t>
            </a:fld>
            <a:endParaRPr lang="fa-I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3139461" rtl="1" eaLnBrk="1" latinLnBrk="0" hangingPunct="1">
        <a:spcBef>
          <a:spcPct val="0"/>
        </a:spcBef>
        <a:buNone/>
        <a:defRPr sz="15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177298" indent="-1177298" algn="r" defTabSz="3139461" rtl="1" eaLnBrk="1" latinLnBrk="0" hangingPunct="1">
        <a:spcBef>
          <a:spcPct val="20000"/>
        </a:spcBef>
        <a:buFont typeface="Arial" pitchFamily="34" charset="0"/>
        <a:buChar char="•"/>
        <a:defRPr sz="11000" kern="1200">
          <a:solidFill>
            <a:schemeClr val="tx1"/>
          </a:solidFill>
          <a:latin typeface="+mn-lt"/>
          <a:ea typeface="+mn-ea"/>
          <a:cs typeface="+mn-cs"/>
        </a:defRPr>
      </a:lvl1pPr>
      <a:lvl2pPr marL="2550812" indent="-981082" algn="r" defTabSz="3139461" rtl="1" eaLnBrk="1" latinLnBrk="0" hangingPunct="1">
        <a:spcBef>
          <a:spcPct val="20000"/>
        </a:spcBef>
        <a:buFont typeface="Arial" pitchFamily="34" charset="0"/>
        <a:buChar char="–"/>
        <a:defRPr sz="9600" kern="1200">
          <a:solidFill>
            <a:schemeClr val="tx1"/>
          </a:solidFill>
          <a:latin typeface="+mn-lt"/>
          <a:ea typeface="+mn-ea"/>
          <a:cs typeface="+mn-cs"/>
        </a:defRPr>
      </a:lvl2pPr>
      <a:lvl3pPr marL="3924327" indent="-784866" algn="r" defTabSz="3139461" rtl="1" eaLnBrk="1" latinLnBrk="0" hangingPunct="1">
        <a:spcBef>
          <a:spcPct val="20000"/>
        </a:spcBef>
        <a:buFont typeface="Arial" pitchFamily="34" charset="0"/>
        <a:buChar char="•"/>
        <a:defRPr sz="8200" kern="1200">
          <a:solidFill>
            <a:schemeClr val="tx1"/>
          </a:solidFill>
          <a:latin typeface="+mn-lt"/>
          <a:ea typeface="+mn-ea"/>
          <a:cs typeface="+mn-cs"/>
        </a:defRPr>
      </a:lvl3pPr>
      <a:lvl4pPr marL="5494058" indent="-784866" algn="r" defTabSz="3139461" rtl="1" eaLnBrk="1" latinLnBrk="0" hangingPunct="1">
        <a:spcBef>
          <a:spcPct val="20000"/>
        </a:spcBef>
        <a:buFont typeface="Arial" pitchFamily="34" charset="0"/>
        <a:buChar char="–"/>
        <a:defRPr sz="6900" kern="1200">
          <a:solidFill>
            <a:schemeClr val="tx1"/>
          </a:solidFill>
          <a:latin typeface="+mn-lt"/>
          <a:ea typeface="+mn-ea"/>
          <a:cs typeface="+mn-cs"/>
        </a:defRPr>
      </a:lvl4pPr>
      <a:lvl5pPr marL="7063787" indent="-784866" algn="r" defTabSz="3139461" rtl="1" eaLnBrk="1" latinLnBrk="0" hangingPunct="1">
        <a:spcBef>
          <a:spcPct val="20000"/>
        </a:spcBef>
        <a:buFont typeface="Arial" pitchFamily="34" charset="0"/>
        <a:buChar char="»"/>
        <a:defRPr sz="6900" kern="1200">
          <a:solidFill>
            <a:schemeClr val="tx1"/>
          </a:solidFill>
          <a:latin typeface="+mn-lt"/>
          <a:ea typeface="+mn-ea"/>
          <a:cs typeface="+mn-cs"/>
        </a:defRPr>
      </a:lvl5pPr>
      <a:lvl6pPr marL="8633518" indent="-784866" algn="r" defTabSz="3139461" rtl="1" eaLnBrk="1" latinLnBrk="0" hangingPunct="1">
        <a:spcBef>
          <a:spcPct val="20000"/>
        </a:spcBef>
        <a:buFont typeface="Arial" pitchFamily="34" charset="0"/>
        <a:buChar char="•"/>
        <a:defRPr sz="6900" kern="1200">
          <a:solidFill>
            <a:schemeClr val="tx1"/>
          </a:solidFill>
          <a:latin typeface="+mn-lt"/>
          <a:ea typeface="+mn-ea"/>
          <a:cs typeface="+mn-cs"/>
        </a:defRPr>
      </a:lvl6pPr>
      <a:lvl7pPr marL="10203249" indent="-784866" algn="r" defTabSz="3139461" rtl="1" eaLnBrk="1" latinLnBrk="0" hangingPunct="1">
        <a:spcBef>
          <a:spcPct val="20000"/>
        </a:spcBef>
        <a:buFont typeface="Arial" pitchFamily="34" charset="0"/>
        <a:buChar char="•"/>
        <a:defRPr sz="6900" kern="1200">
          <a:solidFill>
            <a:schemeClr val="tx1"/>
          </a:solidFill>
          <a:latin typeface="+mn-lt"/>
          <a:ea typeface="+mn-ea"/>
          <a:cs typeface="+mn-cs"/>
        </a:defRPr>
      </a:lvl7pPr>
      <a:lvl8pPr marL="11772980" indent="-784866" algn="r" defTabSz="3139461" rtl="1" eaLnBrk="1" latinLnBrk="0" hangingPunct="1">
        <a:spcBef>
          <a:spcPct val="20000"/>
        </a:spcBef>
        <a:buFont typeface="Arial" pitchFamily="34" charset="0"/>
        <a:buChar char="•"/>
        <a:defRPr sz="6900" kern="1200">
          <a:solidFill>
            <a:schemeClr val="tx1"/>
          </a:solidFill>
          <a:latin typeface="+mn-lt"/>
          <a:ea typeface="+mn-ea"/>
          <a:cs typeface="+mn-cs"/>
        </a:defRPr>
      </a:lvl8pPr>
      <a:lvl9pPr marL="13342711" indent="-784866" algn="r" defTabSz="3139461" rtl="1" eaLnBrk="1" latinLnBrk="0" hangingPunct="1">
        <a:spcBef>
          <a:spcPct val="20000"/>
        </a:spcBef>
        <a:buFont typeface="Arial" pitchFamily="34" charset="0"/>
        <a:buChar char="•"/>
        <a:defRPr sz="6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a-IR"/>
      </a:defPPr>
      <a:lvl1pPr marL="0" algn="r" defTabSz="3139461" rtl="1" eaLnBrk="1" latinLnBrk="0" hangingPunct="1">
        <a:defRPr sz="6200" kern="1200">
          <a:solidFill>
            <a:schemeClr val="tx1"/>
          </a:solidFill>
          <a:latin typeface="+mn-lt"/>
          <a:ea typeface="+mn-ea"/>
          <a:cs typeface="+mn-cs"/>
        </a:defRPr>
      </a:lvl1pPr>
      <a:lvl2pPr marL="1569731" algn="r" defTabSz="3139461" rtl="1" eaLnBrk="1" latinLnBrk="0" hangingPunct="1">
        <a:defRPr sz="6200" kern="1200">
          <a:solidFill>
            <a:schemeClr val="tx1"/>
          </a:solidFill>
          <a:latin typeface="+mn-lt"/>
          <a:ea typeface="+mn-ea"/>
          <a:cs typeface="+mn-cs"/>
        </a:defRPr>
      </a:lvl2pPr>
      <a:lvl3pPr marL="3139461" algn="r" defTabSz="3139461" rtl="1" eaLnBrk="1" latinLnBrk="0" hangingPunct="1">
        <a:defRPr sz="6200" kern="1200">
          <a:solidFill>
            <a:schemeClr val="tx1"/>
          </a:solidFill>
          <a:latin typeface="+mn-lt"/>
          <a:ea typeface="+mn-ea"/>
          <a:cs typeface="+mn-cs"/>
        </a:defRPr>
      </a:lvl3pPr>
      <a:lvl4pPr marL="4709192" algn="r" defTabSz="3139461" rtl="1" eaLnBrk="1" latinLnBrk="0" hangingPunct="1">
        <a:defRPr sz="6200" kern="1200">
          <a:solidFill>
            <a:schemeClr val="tx1"/>
          </a:solidFill>
          <a:latin typeface="+mn-lt"/>
          <a:ea typeface="+mn-ea"/>
          <a:cs typeface="+mn-cs"/>
        </a:defRPr>
      </a:lvl4pPr>
      <a:lvl5pPr marL="6278923" algn="r" defTabSz="3139461" rtl="1" eaLnBrk="1" latinLnBrk="0" hangingPunct="1">
        <a:defRPr sz="6200" kern="1200">
          <a:solidFill>
            <a:schemeClr val="tx1"/>
          </a:solidFill>
          <a:latin typeface="+mn-lt"/>
          <a:ea typeface="+mn-ea"/>
          <a:cs typeface="+mn-cs"/>
        </a:defRPr>
      </a:lvl5pPr>
      <a:lvl6pPr marL="7848653" algn="r" defTabSz="3139461" rtl="1" eaLnBrk="1" latinLnBrk="0" hangingPunct="1">
        <a:defRPr sz="6200" kern="1200">
          <a:solidFill>
            <a:schemeClr val="tx1"/>
          </a:solidFill>
          <a:latin typeface="+mn-lt"/>
          <a:ea typeface="+mn-ea"/>
          <a:cs typeface="+mn-cs"/>
        </a:defRPr>
      </a:lvl6pPr>
      <a:lvl7pPr marL="9418384" algn="r" defTabSz="3139461" rtl="1" eaLnBrk="1" latinLnBrk="0" hangingPunct="1">
        <a:defRPr sz="6200" kern="1200">
          <a:solidFill>
            <a:schemeClr val="tx1"/>
          </a:solidFill>
          <a:latin typeface="+mn-lt"/>
          <a:ea typeface="+mn-ea"/>
          <a:cs typeface="+mn-cs"/>
        </a:defRPr>
      </a:lvl7pPr>
      <a:lvl8pPr marL="10988114" algn="r" defTabSz="3139461" rtl="1" eaLnBrk="1" latinLnBrk="0" hangingPunct="1">
        <a:defRPr sz="6200" kern="1200">
          <a:solidFill>
            <a:schemeClr val="tx1"/>
          </a:solidFill>
          <a:latin typeface="+mn-lt"/>
          <a:ea typeface="+mn-ea"/>
          <a:cs typeface="+mn-cs"/>
        </a:defRPr>
      </a:lvl8pPr>
      <a:lvl9pPr marL="12557845" algn="r" defTabSz="3139461" rtl="1" eaLnBrk="1" latinLnBrk="0" hangingPunct="1">
        <a:defRPr sz="6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http://congress.tbzmed.ac.ir/common/Executives/201671612444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8508" y="144308"/>
            <a:ext cx="4798213" cy="2820647"/>
          </a:xfrm>
          <a:prstGeom prst="rect">
            <a:avLst/>
          </a:prstGeom>
          <a:noFill/>
        </p:spPr>
      </p:pic>
      <p:pic>
        <p:nvPicPr>
          <p:cNvPr id="11270" name="Picture 6" descr="http://congress.tbzmed.ac.ir/common/Executives/201691991718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0949361" y="144306"/>
            <a:ext cx="3677550" cy="2820648"/>
          </a:xfrm>
          <a:prstGeom prst="rect">
            <a:avLst/>
          </a:prstGeom>
          <a:noFill/>
        </p:spPr>
      </p:pic>
      <p:sp>
        <p:nvSpPr>
          <p:cNvPr id="9" name="Rectangle 8"/>
          <p:cNvSpPr/>
          <p:nvPr/>
        </p:nvSpPr>
        <p:spPr>
          <a:xfrm>
            <a:off x="4120193" y="484055"/>
            <a:ext cx="17338366" cy="2656114"/>
          </a:xfrm>
          <a:prstGeom prst="rect">
            <a:avLst/>
          </a:prstGeom>
        </p:spPr>
        <p:txBody>
          <a:bodyPr wrap="square" lIns="313947" tIns="156973" rIns="313947" bIns="156973">
            <a:spAutoFit/>
          </a:bodyPr>
          <a:lstStyle/>
          <a:p>
            <a:pPr algn="ctr"/>
            <a:r>
              <a:rPr lang="fa-IR" sz="5400" dirty="0">
                <a:solidFill>
                  <a:schemeClr val="accent3">
                    <a:lumMod val="50000"/>
                  </a:schemeClr>
                </a:solidFill>
                <a:cs typeface="B Nikoo" pitchFamily="2" charset="-78"/>
              </a:rPr>
              <a:t>دومین  همایش ملی کتاب  و  خواندن  :رسانه   و سلامت</a:t>
            </a:r>
            <a:endParaRPr lang="en-US" sz="5400" dirty="0">
              <a:solidFill>
                <a:schemeClr val="accent3">
                  <a:lumMod val="50000"/>
                </a:schemeClr>
              </a:solidFill>
              <a:cs typeface="B Nikoo" pitchFamily="2" charset="-78"/>
            </a:endParaRPr>
          </a:p>
          <a:p>
            <a:pPr algn="ctr"/>
            <a:r>
              <a:rPr lang="en-US" sz="4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4400" b="1" baseline="300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nd</a:t>
            </a:r>
            <a:r>
              <a:rPr lang="en-US" sz="4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National Conference of Book &amp; Reading: Media &amp; </a:t>
            </a:r>
            <a:r>
              <a:rPr lang="en-US" sz="4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Health</a:t>
            </a:r>
            <a:endParaRPr lang="en-US" sz="5400" b="1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fa-IR" sz="5400" dirty="0">
              <a:solidFill>
                <a:schemeClr val="accent3">
                  <a:lumMod val="50000"/>
                </a:schemeClr>
              </a:solidFill>
              <a:cs typeface="B Nikoo" pitchFamily="2" charset="-78"/>
            </a:endParaRPr>
          </a:p>
        </p:txBody>
      </p:sp>
      <p:sp>
        <p:nvSpPr>
          <p:cNvPr id="29" name="Rounded Rectangle 28"/>
          <p:cNvSpPr/>
          <p:nvPr/>
        </p:nvSpPr>
        <p:spPr>
          <a:xfrm>
            <a:off x="13609690" y="9145266"/>
            <a:ext cx="10708975" cy="8328555"/>
          </a:xfrm>
          <a:prstGeom prst="roundRect">
            <a:avLst>
              <a:gd name="adj" fmla="val 2518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313947" tIns="156973" rIns="313947" bIns="156973" rtlCol="1" anchor="ctr"/>
          <a:lstStyle/>
          <a:p>
            <a:pPr algn="ctr"/>
            <a:endParaRPr lang="fa-IR" dirty="0"/>
          </a:p>
        </p:txBody>
      </p:sp>
      <p:sp>
        <p:nvSpPr>
          <p:cNvPr id="30" name="Rounded Rectangle 29"/>
          <p:cNvSpPr/>
          <p:nvPr/>
        </p:nvSpPr>
        <p:spPr>
          <a:xfrm>
            <a:off x="13609687" y="19010362"/>
            <a:ext cx="10708796" cy="7488832"/>
          </a:xfrm>
          <a:prstGeom prst="roundRect">
            <a:avLst>
              <a:gd name="adj" fmla="val 2979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313947" tIns="156973" rIns="313947" bIns="156973" rtlCol="1" anchor="ctr"/>
          <a:lstStyle/>
          <a:p>
            <a:pPr algn="ctr"/>
            <a:endParaRPr lang="fa-IR" dirty="0"/>
          </a:p>
        </p:txBody>
      </p:sp>
      <p:sp>
        <p:nvSpPr>
          <p:cNvPr id="31" name="Rounded Rectangle 30"/>
          <p:cNvSpPr/>
          <p:nvPr/>
        </p:nvSpPr>
        <p:spPr>
          <a:xfrm>
            <a:off x="1086152" y="9145266"/>
            <a:ext cx="11107301" cy="8328556"/>
          </a:xfrm>
          <a:prstGeom prst="roundRect">
            <a:avLst>
              <a:gd name="adj" fmla="val 3943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313947" tIns="156973" rIns="313947" bIns="156973" rtlCol="1" anchor="ctr"/>
          <a:lstStyle/>
          <a:p>
            <a:pPr algn="ctr"/>
            <a:endParaRPr lang="fa-IR" dirty="0"/>
          </a:p>
        </p:txBody>
      </p:sp>
      <p:sp>
        <p:nvSpPr>
          <p:cNvPr id="32" name="Rounded Rectangle 31"/>
          <p:cNvSpPr/>
          <p:nvPr/>
        </p:nvSpPr>
        <p:spPr>
          <a:xfrm>
            <a:off x="1080296" y="19010362"/>
            <a:ext cx="11113158" cy="7488832"/>
          </a:xfrm>
          <a:prstGeom prst="roundRect">
            <a:avLst>
              <a:gd name="adj" fmla="val 2830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313947" tIns="156973" rIns="313947" bIns="156973" rtlCol="1" anchor="ctr"/>
          <a:lstStyle/>
          <a:p>
            <a:pPr algn="ctr"/>
            <a:endParaRPr lang="fa-IR" dirty="0"/>
          </a:p>
        </p:txBody>
      </p:sp>
      <p:sp>
        <p:nvSpPr>
          <p:cNvPr id="33" name="Rounded Rectangle 32"/>
          <p:cNvSpPr/>
          <p:nvPr/>
        </p:nvSpPr>
        <p:spPr>
          <a:xfrm>
            <a:off x="1086152" y="27939356"/>
            <a:ext cx="11107301" cy="7776862"/>
          </a:xfrm>
          <a:prstGeom prst="roundRect">
            <a:avLst>
              <a:gd name="adj" fmla="val 4004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313947" tIns="156973" rIns="313947" bIns="156973" rtlCol="1" anchor="ctr"/>
          <a:lstStyle/>
          <a:p>
            <a:pPr algn="ctr"/>
            <a:endParaRPr lang="fa-IR" dirty="0"/>
          </a:p>
        </p:txBody>
      </p:sp>
      <p:sp>
        <p:nvSpPr>
          <p:cNvPr id="34" name="Rounded Rectangle 33"/>
          <p:cNvSpPr/>
          <p:nvPr/>
        </p:nvSpPr>
        <p:spPr>
          <a:xfrm>
            <a:off x="13609690" y="27939355"/>
            <a:ext cx="10708795" cy="7776864"/>
          </a:xfrm>
          <a:prstGeom prst="roundRect">
            <a:avLst>
              <a:gd name="adj" fmla="val 3700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313947" tIns="156973" rIns="313947" bIns="156973" rtlCol="1" anchor="ctr"/>
          <a:lstStyle/>
          <a:p>
            <a:pPr algn="ctr"/>
            <a:endParaRPr lang="fa-IR" dirty="0"/>
          </a:p>
        </p:txBody>
      </p:sp>
      <p:sp>
        <p:nvSpPr>
          <p:cNvPr id="36" name="Rounded Rectangle 35"/>
          <p:cNvSpPr/>
          <p:nvPr/>
        </p:nvSpPr>
        <p:spPr>
          <a:xfrm>
            <a:off x="13609690" y="7821139"/>
            <a:ext cx="10708975" cy="1036095"/>
          </a:xfrm>
          <a:prstGeom prst="roundRect">
            <a:avLst>
              <a:gd name="adj" fmla="val 17356"/>
            </a:avLst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4000" dirty="0">
                <a:solidFill>
                  <a:prstClr val="black"/>
                </a:solidFill>
                <a:cs typeface="B Titr" pitchFamily="2" charset="-78"/>
              </a:rPr>
              <a:t>چکیده</a:t>
            </a:r>
            <a:endParaRPr lang="en-US" sz="4000" dirty="0">
              <a:solidFill>
                <a:prstClr val="black"/>
              </a:solidFill>
              <a:cs typeface="B Titr" pitchFamily="2" charset="-78"/>
            </a:endParaRPr>
          </a:p>
        </p:txBody>
      </p:sp>
      <p:sp>
        <p:nvSpPr>
          <p:cNvPr id="37" name="Rounded Rectangle 36"/>
          <p:cNvSpPr/>
          <p:nvPr/>
        </p:nvSpPr>
        <p:spPr>
          <a:xfrm>
            <a:off x="13381746" y="26656403"/>
            <a:ext cx="10798556" cy="1002983"/>
          </a:xfrm>
          <a:prstGeom prst="roundRect">
            <a:avLst>
              <a:gd name="adj" fmla="val 9461"/>
            </a:avLst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7426526" y="26702324"/>
            <a:ext cx="306505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a-IR" sz="4000" dirty="0">
                <a:solidFill>
                  <a:prstClr val="black"/>
                </a:solidFill>
                <a:cs typeface="B Titr" pitchFamily="2" charset="-78"/>
              </a:rPr>
              <a:t>روش </a:t>
            </a:r>
            <a:r>
              <a:rPr lang="fa-IR" sz="4000" dirty="0" smtClean="0">
                <a:solidFill>
                  <a:prstClr val="black"/>
                </a:solidFill>
                <a:cs typeface="B Titr" pitchFamily="2" charset="-78"/>
              </a:rPr>
              <a:t>بررسی</a:t>
            </a:r>
            <a:endParaRPr lang="en-US" sz="4000" dirty="0">
              <a:solidFill>
                <a:prstClr val="black"/>
              </a:solidFill>
              <a:cs typeface="B Titr" pitchFamily="2" charset="-78"/>
            </a:endParaRPr>
          </a:p>
        </p:txBody>
      </p:sp>
      <p:sp>
        <p:nvSpPr>
          <p:cNvPr id="41" name="Rounded Rectangle 40"/>
          <p:cNvSpPr/>
          <p:nvPr/>
        </p:nvSpPr>
        <p:spPr>
          <a:xfrm>
            <a:off x="1167028" y="26643210"/>
            <a:ext cx="10867351" cy="1002981"/>
          </a:xfrm>
          <a:prstGeom prst="roundRect">
            <a:avLst>
              <a:gd name="adj" fmla="val 13339"/>
            </a:avLst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5087567" y="26702324"/>
            <a:ext cx="223275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a-IR" sz="4000" dirty="0">
                <a:solidFill>
                  <a:prstClr val="black"/>
                </a:solidFill>
                <a:cs typeface="B Titr" pitchFamily="2" charset="-78"/>
              </a:rPr>
              <a:t>منابع </a:t>
            </a:r>
            <a:endParaRPr lang="en-US" sz="4000" dirty="0">
              <a:solidFill>
                <a:prstClr val="black"/>
              </a:solidFill>
              <a:cs typeface="B Titr" pitchFamily="2" charset="-78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6045346" y="11057783"/>
            <a:ext cx="804471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sz="3600" b="1" dirty="0" smtClean="0">
                <a:cs typeface="B Nazanin" pitchFamily="2" charset="-78"/>
              </a:rPr>
              <a:t>چکیده مقاله در این قسمت نوشته شود با فونت 24</a:t>
            </a:r>
            <a:r>
              <a:rPr lang="en-US" sz="3600" b="1" dirty="0" smtClean="0">
                <a:cs typeface="B Nazanin" pitchFamily="2" charset="-78"/>
              </a:rPr>
              <a:t> </a:t>
            </a:r>
            <a:r>
              <a:rPr lang="fa-IR" sz="3600" b="1" dirty="0" smtClean="0">
                <a:cs typeface="B Nazanin" pitchFamily="2" charset="-78"/>
              </a:rPr>
              <a:t> </a:t>
            </a:r>
            <a:r>
              <a:rPr lang="en-US" sz="3600" b="1" dirty="0" smtClean="0">
                <a:cs typeface="B Nazanin" pitchFamily="2" charset="-78"/>
              </a:rPr>
              <a:t>B </a:t>
            </a:r>
            <a:r>
              <a:rPr lang="en-US" sz="3600" b="1" dirty="0" err="1" smtClean="0">
                <a:cs typeface="B Nazanin" pitchFamily="2" charset="-78"/>
              </a:rPr>
              <a:t>Nazanin</a:t>
            </a:r>
            <a:r>
              <a:rPr lang="fa-IR" sz="3600" b="1" dirty="0" smtClean="0">
                <a:cs typeface="B Nazanin" pitchFamily="2" charset="-78"/>
              </a:rPr>
              <a:t> فارسی  </a:t>
            </a:r>
            <a:r>
              <a:rPr lang="en-US" sz="3600" b="1" dirty="0" smtClean="0">
                <a:cs typeface="B Nazanin" pitchFamily="2" charset="-78"/>
              </a:rPr>
              <a:t>Bold</a:t>
            </a:r>
            <a:endParaRPr lang="en-US" sz="3600" b="1" dirty="0">
              <a:cs typeface="B Nazanin" pitchFamily="2" charset="-78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155365" y="11372760"/>
            <a:ext cx="828092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fa-IR" sz="3600" b="1" dirty="0" smtClean="0">
                <a:solidFill>
                  <a:prstClr val="black"/>
                </a:solidFill>
                <a:cs typeface="B Nazanin" pitchFamily="2" charset="-78"/>
              </a:rPr>
              <a:t>یافته های مقاله </a:t>
            </a:r>
            <a:r>
              <a:rPr lang="fa-IR" sz="3600" b="1" dirty="0">
                <a:solidFill>
                  <a:prstClr val="black"/>
                </a:solidFill>
                <a:cs typeface="B Nazanin" pitchFamily="2" charset="-78"/>
              </a:rPr>
              <a:t>در این قسمت نوشته شود با فونت 24</a:t>
            </a:r>
            <a:r>
              <a:rPr lang="en-US" sz="3600" b="1" dirty="0">
                <a:solidFill>
                  <a:prstClr val="black"/>
                </a:solidFill>
                <a:cs typeface="B Nazanin" pitchFamily="2" charset="-78"/>
              </a:rPr>
              <a:t> </a:t>
            </a:r>
            <a:r>
              <a:rPr lang="fa-IR" sz="3600" b="1" dirty="0">
                <a:solidFill>
                  <a:prstClr val="black"/>
                </a:solidFill>
                <a:cs typeface="B Nazanin" pitchFamily="2" charset="-78"/>
              </a:rPr>
              <a:t> </a:t>
            </a:r>
            <a:r>
              <a:rPr lang="en-US" sz="3600" b="1" dirty="0">
                <a:solidFill>
                  <a:prstClr val="black"/>
                </a:solidFill>
                <a:cs typeface="B Nazanin" pitchFamily="2" charset="-78"/>
              </a:rPr>
              <a:t>B </a:t>
            </a:r>
            <a:r>
              <a:rPr lang="en-US" sz="3600" b="1" dirty="0" err="1">
                <a:solidFill>
                  <a:prstClr val="black"/>
                </a:solidFill>
                <a:cs typeface="B Nazanin" pitchFamily="2" charset="-78"/>
              </a:rPr>
              <a:t>Nazanin</a:t>
            </a:r>
            <a:r>
              <a:rPr lang="fa-IR" sz="3600" b="1" dirty="0">
                <a:solidFill>
                  <a:prstClr val="black"/>
                </a:solidFill>
                <a:cs typeface="B Nazanin" pitchFamily="2" charset="-78"/>
              </a:rPr>
              <a:t> فارسی  </a:t>
            </a:r>
            <a:r>
              <a:rPr lang="en-US" sz="3600" b="1" dirty="0">
                <a:solidFill>
                  <a:prstClr val="black"/>
                </a:solidFill>
                <a:cs typeface="B Nazanin" pitchFamily="2" charset="-78"/>
              </a:rPr>
              <a:t>Bold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6045346" y="19431662"/>
            <a:ext cx="804471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fa-IR" sz="3600" b="1" dirty="0" smtClean="0">
                <a:solidFill>
                  <a:prstClr val="black"/>
                </a:solidFill>
                <a:cs typeface="B Nazanin" pitchFamily="2" charset="-78"/>
              </a:rPr>
              <a:t>مقدمه مقاله </a:t>
            </a:r>
            <a:r>
              <a:rPr lang="fa-IR" sz="3600" b="1" dirty="0">
                <a:solidFill>
                  <a:prstClr val="black"/>
                </a:solidFill>
                <a:cs typeface="B Nazanin" pitchFamily="2" charset="-78"/>
              </a:rPr>
              <a:t>در این قسمت نوشته شود با فونت 24</a:t>
            </a:r>
            <a:r>
              <a:rPr lang="en-US" sz="3600" b="1" dirty="0">
                <a:solidFill>
                  <a:prstClr val="black"/>
                </a:solidFill>
                <a:cs typeface="B Nazanin" pitchFamily="2" charset="-78"/>
              </a:rPr>
              <a:t> </a:t>
            </a:r>
            <a:r>
              <a:rPr lang="fa-IR" sz="3600" b="1" dirty="0">
                <a:solidFill>
                  <a:prstClr val="black"/>
                </a:solidFill>
                <a:cs typeface="B Nazanin" pitchFamily="2" charset="-78"/>
              </a:rPr>
              <a:t> </a:t>
            </a:r>
            <a:r>
              <a:rPr lang="en-US" sz="3600" b="1" dirty="0">
                <a:solidFill>
                  <a:prstClr val="black"/>
                </a:solidFill>
                <a:cs typeface="B Nazanin" pitchFamily="2" charset="-78"/>
              </a:rPr>
              <a:t>B </a:t>
            </a:r>
            <a:r>
              <a:rPr lang="en-US" sz="3600" b="1" dirty="0" err="1">
                <a:solidFill>
                  <a:prstClr val="black"/>
                </a:solidFill>
                <a:cs typeface="B Nazanin" pitchFamily="2" charset="-78"/>
              </a:rPr>
              <a:t>Nazanin</a:t>
            </a:r>
            <a:r>
              <a:rPr lang="fa-IR" sz="3600" b="1" dirty="0">
                <a:solidFill>
                  <a:prstClr val="black"/>
                </a:solidFill>
                <a:cs typeface="B Nazanin" pitchFamily="2" charset="-78"/>
              </a:rPr>
              <a:t> فارسی  </a:t>
            </a:r>
            <a:r>
              <a:rPr lang="en-US" sz="3600" b="1" dirty="0">
                <a:solidFill>
                  <a:prstClr val="black"/>
                </a:solidFill>
                <a:cs typeface="B Nazanin" pitchFamily="2" charset="-78"/>
              </a:rPr>
              <a:t>Bold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3920713" y="19882856"/>
            <a:ext cx="734328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fa-IR" sz="3600" b="1" dirty="0" smtClean="0">
                <a:solidFill>
                  <a:prstClr val="black"/>
                </a:solidFill>
                <a:cs typeface="B Nazanin" pitchFamily="2" charset="-78"/>
              </a:rPr>
              <a:t>نتیجه گیری مقاله </a:t>
            </a:r>
            <a:r>
              <a:rPr lang="fa-IR" sz="3600" b="1" dirty="0">
                <a:solidFill>
                  <a:prstClr val="black"/>
                </a:solidFill>
                <a:cs typeface="B Nazanin" pitchFamily="2" charset="-78"/>
              </a:rPr>
              <a:t>در این قسمت نوشته شود با فونت 24</a:t>
            </a:r>
            <a:r>
              <a:rPr lang="en-US" sz="3600" b="1" dirty="0">
                <a:solidFill>
                  <a:prstClr val="black"/>
                </a:solidFill>
                <a:cs typeface="B Nazanin" pitchFamily="2" charset="-78"/>
              </a:rPr>
              <a:t> </a:t>
            </a:r>
            <a:r>
              <a:rPr lang="fa-IR" sz="3600" b="1" dirty="0">
                <a:solidFill>
                  <a:prstClr val="black"/>
                </a:solidFill>
                <a:cs typeface="B Nazanin" pitchFamily="2" charset="-78"/>
              </a:rPr>
              <a:t> </a:t>
            </a:r>
            <a:r>
              <a:rPr lang="en-US" sz="3600" b="1" dirty="0">
                <a:solidFill>
                  <a:prstClr val="black"/>
                </a:solidFill>
                <a:cs typeface="B Nazanin" pitchFamily="2" charset="-78"/>
              </a:rPr>
              <a:t>B </a:t>
            </a:r>
            <a:r>
              <a:rPr lang="en-US" sz="3600" b="1" dirty="0" err="1">
                <a:solidFill>
                  <a:prstClr val="black"/>
                </a:solidFill>
                <a:cs typeface="B Nazanin" pitchFamily="2" charset="-78"/>
              </a:rPr>
              <a:t>Nazanin</a:t>
            </a:r>
            <a:r>
              <a:rPr lang="fa-IR" sz="3600" b="1" dirty="0">
                <a:solidFill>
                  <a:prstClr val="black"/>
                </a:solidFill>
                <a:cs typeface="B Nazanin" pitchFamily="2" charset="-78"/>
              </a:rPr>
              <a:t> فارسی  </a:t>
            </a:r>
            <a:r>
              <a:rPr lang="en-US" sz="3600" b="1" dirty="0">
                <a:solidFill>
                  <a:prstClr val="black"/>
                </a:solidFill>
                <a:cs typeface="B Nazanin" pitchFamily="2" charset="-78"/>
              </a:rPr>
              <a:t>Bold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16045346" y="28886377"/>
            <a:ext cx="788124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fa-IR" sz="3600" b="1" dirty="0">
                <a:solidFill>
                  <a:prstClr val="black"/>
                </a:solidFill>
                <a:cs typeface="B Nazanin" pitchFamily="2" charset="-78"/>
              </a:rPr>
              <a:t>چکیده مقاله در این قسمت نوشته شود با فونت 24</a:t>
            </a:r>
            <a:r>
              <a:rPr lang="en-US" sz="3600" b="1" dirty="0">
                <a:solidFill>
                  <a:prstClr val="black"/>
                </a:solidFill>
                <a:cs typeface="B Nazanin" pitchFamily="2" charset="-78"/>
              </a:rPr>
              <a:t> </a:t>
            </a:r>
            <a:r>
              <a:rPr lang="fa-IR" sz="3600" b="1" dirty="0">
                <a:solidFill>
                  <a:prstClr val="black"/>
                </a:solidFill>
                <a:cs typeface="B Nazanin" pitchFamily="2" charset="-78"/>
              </a:rPr>
              <a:t> </a:t>
            </a:r>
            <a:r>
              <a:rPr lang="en-US" sz="3600" b="1" dirty="0">
                <a:solidFill>
                  <a:prstClr val="black"/>
                </a:solidFill>
                <a:cs typeface="B Nazanin" pitchFamily="2" charset="-78"/>
              </a:rPr>
              <a:t>B </a:t>
            </a:r>
            <a:r>
              <a:rPr lang="en-US" sz="3600" b="1" dirty="0" err="1">
                <a:solidFill>
                  <a:prstClr val="black"/>
                </a:solidFill>
                <a:cs typeface="B Nazanin" pitchFamily="2" charset="-78"/>
              </a:rPr>
              <a:t>Nazanin</a:t>
            </a:r>
            <a:r>
              <a:rPr lang="fa-IR" sz="3600" b="1" dirty="0">
                <a:solidFill>
                  <a:prstClr val="black"/>
                </a:solidFill>
                <a:cs typeface="B Nazanin" pitchFamily="2" charset="-78"/>
              </a:rPr>
              <a:t> فارسی  </a:t>
            </a:r>
            <a:r>
              <a:rPr lang="en-US" sz="3600" b="1" dirty="0">
                <a:solidFill>
                  <a:prstClr val="black"/>
                </a:solidFill>
                <a:cs typeface="B Nazanin" pitchFamily="2" charset="-78"/>
              </a:rPr>
              <a:t>Bold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3528567" y="28464387"/>
            <a:ext cx="748576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fa-IR" sz="3600" b="1" dirty="0" smtClean="0">
                <a:solidFill>
                  <a:prstClr val="black"/>
                </a:solidFill>
                <a:cs typeface="B Nazanin" pitchFamily="2" charset="-78"/>
              </a:rPr>
              <a:t>منابع مقاله </a:t>
            </a:r>
            <a:r>
              <a:rPr lang="fa-IR" sz="3600" b="1" dirty="0">
                <a:solidFill>
                  <a:prstClr val="black"/>
                </a:solidFill>
                <a:cs typeface="B Nazanin" pitchFamily="2" charset="-78"/>
              </a:rPr>
              <a:t>در این قسمت نوشته شود با فونت 24</a:t>
            </a:r>
            <a:r>
              <a:rPr lang="en-US" sz="3600" b="1" dirty="0">
                <a:solidFill>
                  <a:prstClr val="black"/>
                </a:solidFill>
                <a:cs typeface="B Nazanin" pitchFamily="2" charset="-78"/>
              </a:rPr>
              <a:t> </a:t>
            </a:r>
            <a:r>
              <a:rPr lang="fa-IR" sz="3600" b="1" dirty="0">
                <a:solidFill>
                  <a:prstClr val="black"/>
                </a:solidFill>
                <a:cs typeface="B Nazanin" pitchFamily="2" charset="-78"/>
              </a:rPr>
              <a:t> </a:t>
            </a:r>
            <a:r>
              <a:rPr lang="en-US" sz="3600" b="1" dirty="0">
                <a:solidFill>
                  <a:prstClr val="black"/>
                </a:solidFill>
                <a:cs typeface="B Nazanin" pitchFamily="2" charset="-78"/>
              </a:rPr>
              <a:t>B </a:t>
            </a:r>
            <a:r>
              <a:rPr lang="en-US" sz="3600" b="1" dirty="0" err="1">
                <a:solidFill>
                  <a:prstClr val="black"/>
                </a:solidFill>
                <a:cs typeface="B Nazanin" pitchFamily="2" charset="-78"/>
              </a:rPr>
              <a:t>Nazanin</a:t>
            </a:r>
            <a:r>
              <a:rPr lang="fa-IR" sz="3600" b="1" dirty="0">
                <a:solidFill>
                  <a:prstClr val="black"/>
                </a:solidFill>
                <a:cs typeface="B Nazanin" pitchFamily="2" charset="-78"/>
              </a:rPr>
              <a:t> فارسی  </a:t>
            </a:r>
            <a:r>
              <a:rPr lang="en-US" sz="3600" b="1" dirty="0">
                <a:solidFill>
                  <a:prstClr val="black"/>
                </a:solidFill>
                <a:cs typeface="B Nazanin" pitchFamily="2" charset="-78"/>
              </a:rPr>
              <a:t>Bold</a:t>
            </a:r>
          </a:p>
        </p:txBody>
      </p:sp>
      <p:sp>
        <p:nvSpPr>
          <p:cNvPr id="40" name="Rounded Rectangle 39"/>
          <p:cNvSpPr/>
          <p:nvPr/>
        </p:nvSpPr>
        <p:spPr>
          <a:xfrm>
            <a:off x="1080295" y="7896758"/>
            <a:ext cx="11113160" cy="960476"/>
          </a:xfrm>
          <a:prstGeom prst="roundRect">
            <a:avLst>
              <a:gd name="adj" fmla="val 14608"/>
            </a:avLst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4000" dirty="0" smtClean="0">
                <a:solidFill>
                  <a:prstClr val="black"/>
                </a:solidFill>
                <a:cs typeface="B Titr" pitchFamily="2" charset="-78"/>
              </a:rPr>
              <a:t>یافته ها</a:t>
            </a:r>
            <a:endParaRPr lang="en-US" sz="4000" dirty="0">
              <a:solidFill>
                <a:prstClr val="black"/>
              </a:solidFill>
              <a:cs typeface="B Titr" pitchFamily="2" charset="-78"/>
            </a:endParaRPr>
          </a:p>
        </p:txBody>
      </p:sp>
      <p:sp>
        <p:nvSpPr>
          <p:cNvPr id="43" name="Rounded Rectangle 42"/>
          <p:cNvSpPr/>
          <p:nvPr/>
        </p:nvSpPr>
        <p:spPr>
          <a:xfrm>
            <a:off x="13609690" y="17679518"/>
            <a:ext cx="10698725" cy="1023223"/>
          </a:xfrm>
          <a:prstGeom prst="roundRect">
            <a:avLst>
              <a:gd name="adj" fmla="val 8384"/>
            </a:avLst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4000" dirty="0">
                <a:solidFill>
                  <a:prstClr val="black"/>
                </a:solidFill>
                <a:cs typeface="B Titr" pitchFamily="2" charset="-78"/>
              </a:rPr>
              <a:t>مقدمه</a:t>
            </a:r>
            <a:endParaRPr lang="en-US" sz="4000" dirty="0">
              <a:solidFill>
                <a:prstClr val="black"/>
              </a:solidFill>
              <a:cs typeface="B Titr" pitchFamily="2" charset="-78"/>
            </a:endParaRPr>
          </a:p>
        </p:txBody>
      </p:sp>
      <p:sp>
        <p:nvSpPr>
          <p:cNvPr id="44" name="Rounded Rectangle 43"/>
          <p:cNvSpPr/>
          <p:nvPr/>
        </p:nvSpPr>
        <p:spPr>
          <a:xfrm>
            <a:off x="1086152" y="17679518"/>
            <a:ext cx="11107301" cy="979565"/>
          </a:xfrm>
          <a:prstGeom prst="roundRect">
            <a:avLst>
              <a:gd name="adj" fmla="val 8876"/>
            </a:avLst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4000" dirty="0">
                <a:solidFill>
                  <a:prstClr val="black"/>
                </a:solidFill>
                <a:cs typeface="B Titr" pitchFamily="2" charset="-78"/>
              </a:rPr>
              <a:t>نتیجه </a:t>
            </a:r>
            <a:r>
              <a:rPr lang="fa-IR" sz="4000" dirty="0" smtClean="0">
                <a:solidFill>
                  <a:prstClr val="black"/>
                </a:solidFill>
                <a:cs typeface="B Titr" pitchFamily="2" charset="-78"/>
              </a:rPr>
              <a:t>گیری </a:t>
            </a:r>
            <a:endParaRPr lang="en-US" sz="4000" dirty="0">
              <a:solidFill>
                <a:prstClr val="black"/>
              </a:solidFill>
              <a:cs typeface="B Titr" pitchFamily="2" charset="-78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6796516" y="4180993"/>
            <a:ext cx="12601575" cy="3046988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 defTabSz="3291840"/>
            <a:r>
              <a:rPr lang="fa-IR" sz="3200" dirty="0">
                <a:solidFill>
                  <a:prstClr val="black"/>
                </a:solidFill>
                <a:cs typeface="B Titr" pitchFamily="2" charset="-78"/>
              </a:rPr>
              <a:t>نويسند اول، نويسنده دوم، نويسنده سوم و  چهارم . . . ( فونت </a:t>
            </a:r>
            <a:r>
              <a:rPr lang="en-US" sz="3200" dirty="0" err="1">
                <a:solidFill>
                  <a:prstClr val="black"/>
                </a:solidFill>
                <a:cs typeface="B Titr" pitchFamily="2" charset="-78"/>
              </a:rPr>
              <a:t>BTitr</a:t>
            </a:r>
            <a:r>
              <a:rPr lang="fa-IR" sz="3200" dirty="0">
                <a:solidFill>
                  <a:prstClr val="black"/>
                </a:solidFill>
                <a:cs typeface="B Titr" pitchFamily="2" charset="-78"/>
              </a:rPr>
              <a:t> سايز 40)</a:t>
            </a:r>
          </a:p>
          <a:p>
            <a:pPr lvl="0" algn="ctr" defTabSz="3291840"/>
            <a:endParaRPr lang="fa-IR" sz="3200" dirty="0">
              <a:solidFill>
                <a:prstClr val="black"/>
              </a:solidFill>
              <a:cs typeface="B Titr" pitchFamily="2" charset="-78"/>
            </a:endParaRPr>
          </a:p>
          <a:p>
            <a:pPr lvl="0" algn="ctr" defTabSz="3291840"/>
            <a:r>
              <a:rPr lang="fa-IR" sz="3200" b="1" dirty="0">
                <a:solidFill>
                  <a:prstClr val="black"/>
                </a:solidFill>
                <a:cs typeface="B Nazanin" pitchFamily="2" charset="-78"/>
              </a:rPr>
              <a:t>مشخصات نويسند اول و ايميل( فونت </a:t>
            </a:r>
            <a:r>
              <a:rPr lang="en-US" sz="3200" b="1" dirty="0">
                <a:solidFill>
                  <a:prstClr val="black"/>
                </a:solidFill>
                <a:cs typeface="B Nazanin" pitchFamily="2" charset="-78"/>
              </a:rPr>
              <a:t>B </a:t>
            </a:r>
            <a:r>
              <a:rPr lang="en-US" sz="3200" b="1" dirty="0" err="1">
                <a:solidFill>
                  <a:prstClr val="black"/>
                </a:solidFill>
                <a:cs typeface="B Nazanin" pitchFamily="2" charset="-78"/>
              </a:rPr>
              <a:t>Nazanin</a:t>
            </a:r>
            <a:r>
              <a:rPr lang="fa-IR" sz="3200" b="1" dirty="0">
                <a:solidFill>
                  <a:prstClr val="black"/>
                </a:solidFill>
                <a:cs typeface="B Nazanin" pitchFamily="2" charset="-78"/>
              </a:rPr>
              <a:t>سايز 36)</a:t>
            </a:r>
          </a:p>
          <a:p>
            <a:pPr lvl="0" algn="ctr" defTabSz="3291840"/>
            <a:r>
              <a:rPr lang="fa-IR" sz="3200" b="1" dirty="0">
                <a:solidFill>
                  <a:prstClr val="black"/>
                </a:solidFill>
                <a:cs typeface="B Nazanin" pitchFamily="2" charset="-78"/>
              </a:rPr>
              <a:t>مشخصات نويسند دوم و ايميل( فونت </a:t>
            </a:r>
            <a:r>
              <a:rPr lang="en-US" sz="3200" b="1" dirty="0">
                <a:solidFill>
                  <a:prstClr val="black"/>
                </a:solidFill>
                <a:cs typeface="B Nazanin" pitchFamily="2" charset="-78"/>
              </a:rPr>
              <a:t>B </a:t>
            </a:r>
            <a:r>
              <a:rPr lang="en-US" sz="3200" b="1" dirty="0" err="1">
                <a:solidFill>
                  <a:prstClr val="black"/>
                </a:solidFill>
                <a:cs typeface="B Nazanin" pitchFamily="2" charset="-78"/>
              </a:rPr>
              <a:t>Nazanin</a:t>
            </a:r>
            <a:r>
              <a:rPr lang="en-US" sz="3200" b="1" dirty="0">
                <a:solidFill>
                  <a:prstClr val="black"/>
                </a:solidFill>
                <a:cs typeface="B Nazanin" pitchFamily="2" charset="-78"/>
              </a:rPr>
              <a:t> </a:t>
            </a:r>
            <a:r>
              <a:rPr lang="fa-IR" sz="3200" b="1" dirty="0">
                <a:solidFill>
                  <a:prstClr val="black"/>
                </a:solidFill>
                <a:cs typeface="B Nazanin" pitchFamily="2" charset="-78"/>
              </a:rPr>
              <a:t>سايز 36)</a:t>
            </a:r>
          </a:p>
          <a:p>
            <a:pPr lvl="0" algn="ctr" defTabSz="3291840"/>
            <a:r>
              <a:rPr lang="fa-IR" sz="3200" b="1" dirty="0">
                <a:solidFill>
                  <a:prstClr val="black"/>
                </a:solidFill>
                <a:cs typeface="B Nazanin" pitchFamily="2" charset="-78"/>
              </a:rPr>
              <a:t>مشخصات نويسند سوم و ايميل( فونت </a:t>
            </a:r>
            <a:r>
              <a:rPr lang="en-US" sz="3200" b="1" dirty="0">
                <a:solidFill>
                  <a:prstClr val="black"/>
                </a:solidFill>
                <a:cs typeface="B Nazanin" pitchFamily="2" charset="-78"/>
              </a:rPr>
              <a:t>B </a:t>
            </a:r>
            <a:r>
              <a:rPr lang="en-US" sz="3200" b="1" dirty="0" err="1">
                <a:solidFill>
                  <a:prstClr val="black"/>
                </a:solidFill>
                <a:cs typeface="B Nazanin" pitchFamily="2" charset="-78"/>
              </a:rPr>
              <a:t>Nazanin</a:t>
            </a:r>
            <a:r>
              <a:rPr lang="en-US" sz="3200" b="1" dirty="0">
                <a:solidFill>
                  <a:prstClr val="black"/>
                </a:solidFill>
                <a:cs typeface="B Nazanin" pitchFamily="2" charset="-78"/>
              </a:rPr>
              <a:t> </a:t>
            </a:r>
            <a:r>
              <a:rPr lang="fa-IR" sz="3200" b="1" dirty="0">
                <a:solidFill>
                  <a:prstClr val="black"/>
                </a:solidFill>
                <a:cs typeface="B Nazanin" pitchFamily="2" charset="-78"/>
              </a:rPr>
              <a:t>سايز 36)</a:t>
            </a:r>
          </a:p>
          <a:p>
            <a:pPr lvl="0" algn="ctr" defTabSz="3291840"/>
            <a:r>
              <a:rPr lang="fa-IR" sz="3200" b="1" dirty="0">
                <a:solidFill>
                  <a:prstClr val="black"/>
                </a:solidFill>
                <a:cs typeface="B Nazanin" pitchFamily="2" charset="-78"/>
              </a:rPr>
              <a:t>مشخصات نويسند چهارم و ايميل( فونت </a:t>
            </a:r>
            <a:r>
              <a:rPr lang="en-US" sz="3200" b="1" dirty="0">
                <a:solidFill>
                  <a:prstClr val="black"/>
                </a:solidFill>
                <a:cs typeface="B Nazanin" pitchFamily="2" charset="-78"/>
              </a:rPr>
              <a:t>B </a:t>
            </a:r>
            <a:r>
              <a:rPr lang="en-US" sz="3200" b="1" dirty="0" err="1">
                <a:solidFill>
                  <a:prstClr val="black"/>
                </a:solidFill>
                <a:cs typeface="B Nazanin" pitchFamily="2" charset="-78"/>
              </a:rPr>
              <a:t>Nazanin</a:t>
            </a:r>
            <a:r>
              <a:rPr lang="en-US" sz="3200" b="1" dirty="0">
                <a:solidFill>
                  <a:prstClr val="black"/>
                </a:solidFill>
                <a:cs typeface="B Nazanin" pitchFamily="2" charset="-78"/>
              </a:rPr>
              <a:t> </a:t>
            </a:r>
            <a:r>
              <a:rPr lang="fa-IR" sz="3200" b="1" dirty="0">
                <a:solidFill>
                  <a:prstClr val="black"/>
                </a:solidFill>
                <a:cs typeface="B Nazanin" pitchFamily="2" charset="-78"/>
              </a:rPr>
              <a:t>سايز 36)</a:t>
            </a:r>
          </a:p>
        </p:txBody>
      </p:sp>
      <p:sp>
        <p:nvSpPr>
          <p:cNvPr id="25" name="Rectangle 24"/>
          <p:cNvSpPr/>
          <p:nvPr/>
        </p:nvSpPr>
        <p:spPr>
          <a:xfrm>
            <a:off x="6179449" y="2371498"/>
            <a:ext cx="12601575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 defTabSz="3291840"/>
            <a:r>
              <a:rPr lang="fa-IR" sz="5400" dirty="0">
                <a:solidFill>
                  <a:prstClr val="black"/>
                </a:solidFill>
                <a:cs typeface="B Titr" pitchFamily="2" charset="-78"/>
              </a:rPr>
              <a:t>عنوان مقاله</a:t>
            </a:r>
          </a:p>
          <a:p>
            <a:pPr lvl="0" algn="ctr" defTabSz="3291840"/>
            <a:r>
              <a:rPr lang="fa-IR" sz="5400" dirty="0">
                <a:solidFill>
                  <a:prstClr val="black"/>
                </a:solidFill>
                <a:cs typeface="B Titr" pitchFamily="2" charset="-78"/>
              </a:rPr>
              <a:t> (فونت </a:t>
            </a:r>
            <a:r>
              <a:rPr lang="en-US" sz="5400" dirty="0" err="1">
                <a:solidFill>
                  <a:prstClr val="black"/>
                </a:solidFill>
                <a:cs typeface="B Titr" pitchFamily="2" charset="-78"/>
              </a:rPr>
              <a:t>BTitr</a:t>
            </a:r>
            <a:r>
              <a:rPr lang="fa-IR" sz="5400" dirty="0">
                <a:solidFill>
                  <a:prstClr val="black"/>
                </a:solidFill>
                <a:cs typeface="B Titr" pitchFamily="2" charset="-78"/>
              </a:rPr>
              <a:t> و سايز  </a:t>
            </a:r>
            <a:r>
              <a:rPr lang="fa-IR" sz="5400" dirty="0" smtClean="0">
                <a:solidFill>
                  <a:prstClr val="black"/>
                </a:solidFill>
                <a:cs typeface="B Titr" pitchFamily="2" charset="-78"/>
              </a:rPr>
              <a:t>58</a:t>
            </a:r>
            <a:r>
              <a:rPr lang="fa-IR" sz="5400" dirty="0" smtClean="0">
                <a:solidFill>
                  <a:prstClr val="black"/>
                </a:solidFill>
                <a:cs typeface="B Titr" pitchFamily="2" charset="-78"/>
              </a:rPr>
              <a:t>)</a:t>
            </a:r>
            <a:endParaRPr lang="fa-IR" sz="5400" dirty="0">
              <a:solidFill>
                <a:prstClr val="black"/>
              </a:solidFill>
              <a:cs typeface="B Titr" pitchFamily="2" charset="-78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503</TotalTime>
  <Words>174</Words>
  <Application>Microsoft Office PowerPoint</Application>
  <PresentationFormat>Custom</PresentationFormat>
  <Paragraphs>23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Microsoft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Corporate Edition</dc:creator>
  <cp:lastModifiedBy>Dr.Abdekhoda</cp:lastModifiedBy>
  <cp:revision>31</cp:revision>
  <dcterms:created xsi:type="dcterms:W3CDTF">2016-10-26T14:02:28Z</dcterms:created>
  <dcterms:modified xsi:type="dcterms:W3CDTF">2016-10-29T12:50:06Z</dcterms:modified>
</cp:coreProperties>
</file>